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2496" y="-19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7200" cy="457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Relationship Id="rId3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w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w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side photo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/>
          <a:stretch/>
        </p:blipFill>
        <p:spPr>
          <a:xfrm>
            <a:off x="0" y="0"/>
            <a:ext cx="3253326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133476" y="6356350"/>
            <a:ext cx="8010525" cy="501650"/>
          </a:xfrm>
          <a:prstGeom prst="rect">
            <a:avLst/>
          </a:prstGeom>
          <a:solidFill>
            <a:srgbClr val="4D9D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9526" y="1660843"/>
            <a:ext cx="467147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9526" y="4140518"/>
            <a:ext cx="4671474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3476" y="6356353"/>
            <a:ext cx="15525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4B7701-0510-41B2-B367-5530BC0709CE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9526" y="6356353"/>
            <a:ext cx="278552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E556CEB-E7CA-44A3-9435-F03ADBE32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12" y="620786"/>
            <a:ext cx="2764811" cy="7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113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5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768642" y="168156"/>
            <a:ext cx="7375357" cy="399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8424"/>
            <a:ext cx="7886700" cy="78781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alibri" panose="020F0502020204030204" pitchFamily="34" charset="0"/>
              <a:buChar char="–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A40E-3F51-44FA-89A3-C499A9BCDFE9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6ADA-62B5-4934-95A9-6B87FA2D912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>
            <a:endCxn id="9" idx="3"/>
          </p:cNvCxnSpPr>
          <p:nvPr userDrawn="1"/>
        </p:nvCxnSpPr>
        <p:spPr>
          <a:xfrm>
            <a:off x="1768642" y="364962"/>
            <a:ext cx="7375357" cy="3059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" y="168157"/>
            <a:ext cx="1496934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A40E-3F51-44FA-89A3-C499A9BCDFE9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6ADA-62B5-4934-95A9-6B87FA2D91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768642" y="168156"/>
            <a:ext cx="7375357" cy="399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cxnSp>
        <p:nvCxnSpPr>
          <p:cNvPr id="9" name="Straight Connector 8"/>
          <p:cNvCxnSpPr>
            <a:endCxn id="8" idx="3"/>
          </p:cNvCxnSpPr>
          <p:nvPr userDrawn="1"/>
        </p:nvCxnSpPr>
        <p:spPr>
          <a:xfrm>
            <a:off x="1768642" y="364962"/>
            <a:ext cx="7375357" cy="3059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" y="168157"/>
            <a:ext cx="1496934" cy="3997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858424"/>
            <a:ext cx="7886700" cy="78781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71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22324"/>
            <a:ext cx="7886700" cy="195737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A40E-3F51-44FA-89A3-C499A9BCDFE9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6ADA-62B5-4934-95A9-6B87FA2D91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374944" y="168156"/>
            <a:ext cx="6769055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130972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4002509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" y="168156"/>
            <a:ext cx="2124299" cy="567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434"/>
            <a:ext cx="9144000" cy="273465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1672" y="228317"/>
            <a:ext cx="6698584" cy="51912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287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A40E-3F51-44FA-89A3-C499A9BCDFE9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6ADA-62B5-4934-95A9-6B87FA2D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79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A40E-3F51-44FA-89A3-C499A9BCDFE9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B6ADA-62B5-4934-95A9-6B87FA2D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08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374944" y="168156"/>
            <a:ext cx="6769055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1" y="6284162"/>
            <a:ext cx="9144000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34673"/>
            <a:ext cx="5962650" cy="703263"/>
          </a:xfrm>
        </p:spPr>
        <p:txBody>
          <a:bodyPr anchor="b"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021895"/>
            <a:ext cx="6858000" cy="782837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380749" y="870288"/>
            <a:ext cx="6763251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1985212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4856749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673"/>
            <a:ext cx="9144000" cy="27346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" y="168156"/>
            <a:ext cx="2124299" cy="5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2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itle Slide w/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2374944" y="168156"/>
            <a:ext cx="6769055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1" y="6284162"/>
            <a:ext cx="9144000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34673"/>
            <a:ext cx="5962650" cy="703263"/>
          </a:xfrm>
        </p:spPr>
        <p:txBody>
          <a:bodyPr anchor="b"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021895"/>
            <a:ext cx="6858000" cy="782837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380749" y="870288"/>
            <a:ext cx="6763251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13021"/>
            <a:ext cx="9144000" cy="368132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Insert Custom Picture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792704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5710987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" y="168156"/>
            <a:ext cx="2124299" cy="5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92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?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" y="6284162"/>
            <a:ext cx="9144000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1768642" y="168156"/>
            <a:ext cx="7375357" cy="399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8424"/>
            <a:ext cx="7886700" cy="78781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85800" indent="-228600">
              <a:buFont typeface="Calibri" panose="020F0502020204030204" pitchFamily="34" charset="0"/>
              <a:buChar char="–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>
            <a:endCxn id="9" idx="3"/>
          </p:cNvCxnSpPr>
          <p:nvPr userDrawn="1"/>
        </p:nvCxnSpPr>
        <p:spPr>
          <a:xfrm>
            <a:off x="1768642" y="364962"/>
            <a:ext cx="7375357" cy="3059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" y="168157"/>
            <a:ext cx="1496934" cy="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0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" y="6284162"/>
            <a:ext cx="9144000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768642" y="168156"/>
            <a:ext cx="7375357" cy="399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cxnSp>
        <p:nvCxnSpPr>
          <p:cNvPr id="9" name="Straight Connector 8"/>
          <p:cNvCxnSpPr>
            <a:endCxn id="8" idx="3"/>
          </p:cNvCxnSpPr>
          <p:nvPr userDrawn="1"/>
        </p:nvCxnSpPr>
        <p:spPr>
          <a:xfrm>
            <a:off x="1768642" y="364962"/>
            <a:ext cx="7375357" cy="3059"/>
          </a:xfrm>
          <a:prstGeom prst="line">
            <a:avLst/>
          </a:prstGeom>
          <a:ln w="34925" cap="rnd">
            <a:solidFill>
              <a:schemeClr val="bg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5" y="168157"/>
            <a:ext cx="1496934" cy="3997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858424"/>
            <a:ext cx="7886700" cy="787813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85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/foote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1" y="6284162"/>
            <a:ext cx="9144000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4022324"/>
            <a:ext cx="7886700" cy="1957371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2374944" y="168156"/>
            <a:ext cx="6769055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130972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4002509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" y="168156"/>
            <a:ext cx="2124299" cy="567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434"/>
            <a:ext cx="9144000" cy="273465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1672" y="228317"/>
            <a:ext cx="6698584" cy="519126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89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1"/>
          <a:stretch/>
        </p:blipFill>
        <p:spPr>
          <a:xfrm>
            <a:off x="0" y="0"/>
            <a:ext cx="32533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9526" y="1660843"/>
            <a:ext cx="4671474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9526" y="4140518"/>
            <a:ext cx="4671474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33476" y="6356353"/>
            <a:ext cx="155257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4B7701-0510-41B2-B367-5530BC0709CE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29526" y="6356353"/>
            <a:ext cx="278552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56CEB-E7CA-44A3-9435-F03ADBE32C11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512" y="620786"/>
            <a:ext cx="2764811" cy="73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1921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4294967295" orient="horz" pos="2160">
          <p15:clr>
            <a:srgbClr val="FBAE40"/>
          </p15:clr>
        </p15:guide>
        <p15:guide id="4294967295" pos="35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2374944" y="168156"/>
            <a:ext cx="6769055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34673"/>
            <a:ext cx="5962650" cy="703263"/>
          </a:xfrm>
        </p:spPr>
        <p:txBody>
          <a:bodyPr anchor="b"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021895"/>
            <a:ext cx="6858000" cy="782837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380749" y="870288"/>
            <a:ext cx="6763251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1985212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4856749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1673"/>
            <a:ext cx="9144000" cy="2734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" y="168156"/>
            <a:ext cx="2124299" cy="5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47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 userDrawn="1"/>
        </p:nvSpPr>
        <p:spPr bwMode="auto">
          <a:xfrm>
            <a:off x="2374944" y="168156"/>
            <a:ext cx="6769055" cy="56725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endParaRPr lang="en-US" sz="16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2700" y="34673"/>
            <a:ext cx="5962650" cy="703263"/>
          </a:xfrm>
        </p:spPr>
        <p:txBody>
          <a:bodyPr anchor="b">
            <a:normAutofit/>
          </a:bodyPr>
          <a:lstStyle>
            <a:lvl1pPr algn="ctr">
              <a:defRPr sz="34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021895"/>
            <a:ext cx="6858000" cy="782837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A09A40E-3F51-44FA-89A3-C499A9BCDFE9}" type="datetimeFigureOut">
              <a:rPr lang="en-US" smtClean="0"/>
              <a:pPr/>
              <a:t>12/19/14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77B6ADA-62B5-4934-95A9-6B87FA2D912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380749" y="870288"/>
            <a:ext cx="6763251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13021"/>
            <a:ext cx="9144000" cy="3681329"/>
          </a:xfrm>
        </p:spPr>
        <p:txBody>
          <a:bodyPr/>
          <a:lstStyle/>
          <a:p>
            <a:r>
              <a:rPr lang="en-US" dirty="0" smtClean="0"/>
              <a:t>Insert Custom Picture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1792704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0" y="5710987"/>
            <a:ext cx="9144000" cy="0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4" y="168156"/>
            <a:ext cx="2124299" cy="56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77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934326"/>
            <a:ext cx="9144000" cy="292367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9A40E-3F51-44FA-89A3-C499A9BCDFE9}" type="datetimeFigureOut">
              <a:rPr lang="en-US" smtClean="0"/>
              <a:t>12/19/14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B6ADA-62B5-4934-95A9-6B87FA2D9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2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3" r:id="rId2"/>
    <p:sldLayoutId id="2147483661" r:id="rId3"/>
    <p:sldLayoutId id="2147483675" r:id="rId4"/>
    <p:sldLayoutId id="2147483676" r:id="rId5"/>
    <p:sldLayoutId id="2147483677" r:id="rId6"/>
    <p:sldLayoutId id="2147483678" r:id="rId7"/>
    <p:sldLayoutId id="2147483674" r:id="rId8"/>
    <p:sldLayoutId id="2147483672" r:id="rId9"/>
    <p:sldLayoutId id="2147483662" r:id="rId10"/>
    <p:sldLayoutId id="2147483664" r:id="rId11"/>
    <p:sldLayoutId id="2147483663" r:id="rId12"/>
    <p:sldLayoutId id="2147483666" r:id="rId13"/>
    <p:sldLayoutId id="214748366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7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27823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84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54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3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7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5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5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225794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42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46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37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67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6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WN">
      <a:dk1>
        <a:srgbClr val="72635D"/>
      </a:dk1>
      <a:lt1>
        <a:sysClr val="window" lastClr="FFFFFF"/>
      </a:lt1>
      <a:dk2>
        <a:srgbClr val="4D9D45"/>
      </a:dk2>
      <a:lt2>
        <a:srgbClr val="E7E6E6"/>
      </a:lt2>
      <a:accent1>
        <a:srgbClr val="F78E1E"/>
      </a:accent1>
      <a:accent2>
        <a:srgbClr val="870051"/>
      </a:accent2>
      <a:accent3>
        <a:srgbClr val="743C97"/>
      </a:accent3>
      <a:accent4>
        <a:srgbClr val="FFC000"/>
      </a:accent4>
      <a:accent5>
        <a:srgbClr val="4472C4"/>
      </a:accent5>
      <a:accent6>
        <a:srgbClr val="7AC143"/>
      </a:accent6>
      <a:hlink>
        <a:srgbClr val="0563C1"/>
      </a:hlink>
      <a:folHlink>
        <a:srgbClr val="954F72"/>
      </a:folHlink>
    </a:clrScheme>
    <a:fontScheme name="Calibri-Cambria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</TotalTime>
  <Words>0</Words>
  <Application>Microsoft Macintosh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Tree Top,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Tina Erickson</dc:creator>
  <cp:lastModifiedBy>Patti Roll</cp:lastModifiedBy>
  <cp:revision>9</cp:revision>
  <dcterms:created xsi:type="dcterms:W3CDTF">2014-11-11T21:33:14Z</dcterms:created>
  <dcterms:modified xsi:type="dcterms:W3CDTF">2014-12-19T19:11:47Z</dcterms:modified>
</cp:coreProperties>
</file>